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78" autoAdjust="0"/>
  </p:normalViewPr>
  <p:slideViewPr>
    <p:cSldViewPr snapToGrid="0" snapToObjects="1">
      <p:cViewPr varScale="1">
        <p:scale>
          <a:sx n="74" d="100"/>
          <a:sy n="74" d="100"/>
        </p:scale>
        <p:origin x="-2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5/17/11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hyperlink" Target="http://iamtheteaparty.net/wp-content/uploads/2010/05/abraham_lincoln1.jpg" TargetMode="External"/><Relationship Id="rId5" Type="http://schemas.openxmlformats.org/officeDocument/2006/relationships/image" Target="../media/image4.jpg"/><Relationship Id="rId6" Type="http://schemas.openxmlformats.org/officeDocument/2006/relationships/image" Target="../media/image3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5.png"/><Relationship Id="rId5" Type="http://schemas.openxmlformats.org/officeDocument/2006/relationships/hyperlink" Target="http://www.knowledgehouse.info/images/Jefferson_Davis.png" TargetMode="External"/><Relationship Id="rId6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presentation by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John Doe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rebuchet MS"/>
                <a:cs typeface="Trebuchet MS"/>
              </a:rPr>
              <a:t>The Civil War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184" y="55871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48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Abraham Lincoln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was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the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President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the United </a:t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States </a:t>
            </a:r>
            <a:r>
              <a:rPr lang="en-US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>America.</a:t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Times New Roman"/>
                <a:cs typeface="Times New Roman"/>
              </a:rPr>
            </a:br>
            <a:endParaRPr lang="en-US" dirty="0" smtClean="0">
              <a:solidFill>
                <a:srgbClr val="FFFF00"/>
              </a:solidFill>
              <a:latin typeface="Times New Roman"/>
              <a:cs typeface="Times New Roman"/>
            </a:endParaRPr>
          </a:p>
          <a:p>
            <a:r>
              <a:rPr lang="en-US" sz="1800" dirty="0" smtClean="0">
                <a:latin typeface="+mj-lt"/>
                <a:cs typeface="Times New Roman"/>
              </a:rPr>
              <a:t>Image source: </a:t>
            </a:r>
            <a:r>
              <a:rPr lang="en-US" sz="1800" dirty="0" smtClean="0">
                <a:latin typeface="+mj-lt"/>
                <a:cs typeface="Times New Roman"/>
                <a:hlinkClick r:id="rId4"/>
              </a:rPr>
              <a:t>http://iamtheteaparty.net/wp-content/uploads/2010/05/abraham_lincoln1.jpg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The United States of America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4" name="Picture 3" descr="Lincol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47" y="1371600"/>
            <a:ext cx="3054210" cy="4008651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354" y="58541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886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rebuchet MS"/>
                <a:cs typeface="Trebuchet MS"/>
              </a:rPr>
              <a:t>The United States of America</a:t>
            </a:r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5" name="Content Placeholder 4" descr="Davis.pn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8" b="6288"/>
          <a:stretch>
            <a:fillRect/>
          </a:stretch>
        </p:blipFill>
        <p:spPr>
          <a:xfrm>
            <a:off x="798411" y="1524000"/>
            <a:ext cx="3410870" cy="38410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Jefferson Davis was the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President of the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Confederate States of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America.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255" y="5911334"/>
            <a:ext cx="163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0672" y="6139535"/>
            <a:ext cx="743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5"/>
              </a:rPr>
              <a:t>http://www.knowledgehouse.info/images/Jefferson_Davis.png</a:t>
            </a:r>
            <a:endParaRPr lang="en-US" dirty="0"/>
          </a:p>
        </p:txBody>
      </p:sp>
      <p:pic>
        <p:nvPicPr>
          <p:cNvPr id="8" name="Soun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84173" y="5283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201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8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8650" y="2540351"/>
            <a:ext cx="3734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rebuchet MS"/>
                <a:cs typeface="Trebuchet MS"/>
              </a:rPr>
              <a:t>The End</a:t>
            </a:r>
            <a:endParaRPr lang="en-US" sz="5400" dirty="0">
              <a:latin typeface="Trebuchet MS"/>
              <a:cs typeface="Trebuchet MS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255789" y="2540351"/>
            <a:ext cx="985722" cy="923330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990162" y="2540351"/>
            <a:ext cx="985722" cy="923330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5236"/>
      </p:ext>
    </p:extLst>
  </p:cSld>
  <p:clrMapOvr>
    <a:masterClrMapping/>
  </p:clrMapOvr>
  <p:transition xmlns:p14="http://schemas.microsoft.com/office/powerpoint/2010/main" spd="slow">
    <p:wipe/>
    <p:sndAc>
      <p:stSnd>
        <p:snd r:embed="rId2" name="Applause"/>
      </p:stSnd>
    </p:sndAc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41</TotalTime>
  <Words>41</Words>
  <Application>Microsoft Macintosh PowerPoint</Application>
  <PresentationFormat>On-screen Show (4:3)</PresentationFormat>
  <Paragraphs>11</Paragraphs>
  <Slides>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Paper</vt:lpstr>
      <vt:lpstr>The Civil War</vt:lpstr>
      <vt:lpstr>The United States of America</vt:lpstr>
      <vt:lpstr>The United States of America</vt:lpstr>
      <vt:lpstr>PowerPoint Presentation</vt:lpstr>
    </vt:vector>
  </TitlesOfParts>
  <Company>Brigham Young University Idaho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Civil War</dc:title>
  <dc:creator>Rodrigo Stabio</dc:creator>
  <cp:lastModifiedBy>Rodrigo Stabio</cp:lastModifiedBy>
  <cp:revision>4</cp:revision>
  <dcterms:created xsi:type="dcterms:W3CDTF">2011-05-18T03:33:10Z</dcterms:created>
  <dcterms:modified xsi:type="dcterms:W3CDTF">2011-05-18T04:14:37Z</dcterms:modified>
</cp:coreProperties>
</file>